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4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6B2A7"/>
    <a:srgbClr val="B1AAA0"/>
    <a:srgbClr val="AFA8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936DA50-43C7-44F3-ACEE-8C88DA6F00E3}" v="135" dt="2025-09-05T06:23:38.1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6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res Makki" userId="d0c14dd2-ce13-49c4-820b-c6a5e60d5a8d" providerId="ADAL" clId="{9936DA50-43C7-44F3-ACEE-8C88DA6F00E3}"/>
    <pc:docChg chg="undo custSel addSld modSld">
      <pc:chgData name="Fares Makki" userId="d0c14dd2-ce13-49c4-820b-c6a5e60d5a8d" providerId="ADAL" clId="{9936DA50-43C7-44F3-ACEE-8C88DA6F00E3}" dt="2025-09-05T06:31:47.728" v="4328" actId="20577"/>
      <pc:docMkLst>
        <pc:docMk/>
      </pc:docMkLst>
      <pc:sldChg chg="modSp mod">
        <pc:chgData name="Fares Makki" userId="d0c14dd2-ce13-49c4-820b-c6a5e60d5a8d" providerId="ADAL" clId="{9936DA50-43C7-44F3-ACEE-8C88DA6F00E3}" dt="2025-09-04T07:50:55.345" v="19" actId="20577"/>
        <pc:sldMkLst>
          <pc:docMk/>
          <pc:sldMk cId="4005405402" sldId="256"/>
        </pc:sldMkLst>
        <pc:spChg chg="mod">
          <ac:chgData name="Fares Makki" userId="d0c14dd2-ce13-49c4-820b-c6a5e60d5a8d" providerId="ADAL" clId="{9936DA50-43C7-44F3-ACEE-8C88DA6F00E3}" dt="2025-09-04T07:50:55.345" v="19" actId="20577"/>
          <ac:spMkLst>
            <pc:docMk/>
            <pc:sldMk cId="4005405402" sldId="256"/>
            <ac:spMk id="3" creationId="{11371C91-D7E9-3791-4683-A4F1EA14D36D}"/>
          </ac:spMkLst>
        </pc:spChg>
      </pc:sldChg>
      <pc:sldChg chg="addSp modSp mod modAnim modNotesTx">
        <pc:chgData name="Fares Makki" userId="d0c14dd2-ce13-49c4-820b-c6a5e60d5a8d" providerId="ADAL" clId="{9936DA50-43C7-44F3-ACEE-8C88DA6F00E3}" dt="2025-09-04T07:59:48.306" v="367" actId="20577"/>
        <pc:sldMkLst>
          <pc:docMk/>
          <pc:sldMk cId="1476371711" sldId="257"/>
        </pc:sldMkLst>
        <pc:spChg chg="mod">
          <ac:chgData name="Fares Makki" userId="d0c14dd2-ce13-49c4-820b-c6a5e60d5a8d" providerId="ADAL" clId="{9936DA50-43C7-44F3-ACEE-8C88DA6F00E3}" dt="2025-09-04T07:57:16.590" v="171" actId="27636"/>
          <ac:spMkLst>
            <pc:docMk/>
            <pc:sldMk cId="1476371711" sldId="257"/>
            <ac:spMk id="3" creationId="{28ABC082-6195-6868-82B3-A5DE096D2153}"/>
          </ac:spMkLst>
        </pc:spChg>
        <pc:spChg chg="add mod">
          <ac:chgData name="Fares Makki" userId="d0c14dd2-ce13-49c4-820b-c6a5e60d5a8d" providerId="ADAL" clId="{9936DA50-43C7-44F3-ACEE-8C88DA6F00E3}" dt="2025-09-04T07:51:57.242" v="28" actId="1076"/>
          <ac:spMkLst>
            <pc:docMk/>
            <pc:sldMk cId="1476371711" sldId="257"/>
            <ac:spMk id="4" creationId="{71D497A3-F289-1699-A2A8-66803BAC1E4E}"/>
          </ac:spMkLst>
        </pc:spChg>
        <pc:spChg chg="add mod">
          <ac:chgData name="Fares Makki" userId="d0c14dd2-ce13-49c4-820b-c6a5e60d5a8d" providerId="ADAL" clId="{9936DA50-43C7-44F3-ACEE-8C88DA6F00E3}" dt="2025-09-04T07:54:37.712" v="81" actId="122"/>
          <ac:spMkLst>
            <pc:docMk/>
            <pc:sldMk cId="1476371711" sldId="257"/>
            <ac:spMk id="5" creationId="{07E17D83-BF93-828E-4C21-0A352A1DE84A}"/>
          </ac:spMkLst>
        </pc:spChg>
        <pc:spChg chg="add mod">
          <ac:chgData name="Fares Makki" userId="d0c14dd2-ce13-49c4-820b-c6a5e60d5a8d" providerId="ADAL" clId="{9936DA50-43C7-44F3-ACEE-8C88DA6F00E3}" dt="2025-09-04T07:53:58.666" v="60" actId="1076"/>
          <ac:spMkLst>
            <pc:docMk/>
            <pc:sldMk cId="1476371711" sldId="257"/>
            <ac:spMk id="6" creationId="{BE4C8269-9268-2F53-D0BE-38EAD7C88D1C}"/>
          </ac:spMkLst>
        </pc:spChg>
        <pc:spChg chg="add mod">
          <ac:chgData name="Fares Makki" userId="d0c14dd2-ce13-49c4-820b-c6a5e60d5a8d" providerId="ADAL" clId="{9936DA50-43C7-44F3-ACEE-8C88DA6F00E3}" dt="2025-09-04T07:54:34.773" v="80" actId="122"/>
          <ac:spMkLst>
            <pc:docMk/>
            <pc:sldMk cId="1476371711" sldId="257"/>
            <ac:spMk id="7" creationId="{C19C761E-214F-AF3B-BBCE-54CE49105DED}"/>
          </ac:spMkLst>
        </pc:spChg>
      </pc:sldChg>
      <pc:sldChg chg="addSp modSp new mod modNotesTx">
        <pc:chgData name="Fares Makki" userId="d0c14dd2-ce13-49c4-820b-c6a5e60d5a8d" providerId="ADAL" clId="{9936DA50-43C7-44F3-ACEE-8C88DA6F00E3}" dt="2025-09-04T08:14:46.975" v="842" actId="20577"/>
        <pc:sldMkLst>
          <pc:docMk/>
          <pc:sldMk cId="219589868" sldId="258"/>
        </pc:sldMkLst>
        <pc:spChg chg="mod">
          <ac:chgData name="Fares Makki" userId="d0c14dd2-ce13-49c4-820b-c6a5e60d5a8d" providerId="ADAL" clId="{9936DA50-43C7-44F3-ACEE-8C88DA6F00E3}" dt="2025-09-04T08:00:15.103" v="378" actId="20577"/>
          <ac:spMkLst>
            <pc:docMk/>
            <pc:sldMk cId="219589868" sldId="258"/>
            <ac:spMk id="2" creationId="{561A2F75-8463-7320-96D3-30A5D7528A82}"/>
          </ac:spMkLst>
        </pc:spChg>
        <pc:spChg chg="mod">
          <ac:chgData name="Fares Makki" userId="d0c14dd2-ce13-49c4-820b-c6a5e60d5a8d" providerId="ADAL" clId="{9936DA50-43C7-44F3-ACEE-8C88DA6F00E3}" dt="2025-09-04T08:14:46.975" v="842" actId="20577"/>
          <ac:spMkLst>
            <pc:docMk/>
            <pc:sldMk cId="219589868" sldId="258"/>
            <ac:spMk id="3" creationId="{07B3415B-0588-2B3E-447D-EF12B3C6F0EA}"/>
          </ac:spMkLst>
        </pc:spChg>
        <pc:picChg chg="add mod">
          <ac:chgData name="Fares Makki" userId="d0c14dd2-ce13-49c4-820b-c6a5e60d5a8d" providerId="ADAL" clId="{9936DA50-43C7-44F3-ACEE-8C88DA6F00E3}" dt="2025-09-04T08:13:35.335" v="708" actId="1076"/>
          <ac:picMkLst>
            <pc:docMk/>
            <pc:sldMk cId="219589868" sldId="258"/>
            <ac:picMk id="1026" creationId="{FE521D07-72C5-6C4A-6762-26ED7E40C7DE}"/>
          </ac:picMkLst>
        </pc:picChg>
      </pc:sldChg>
      <pc:sldChg chg="addSp modSp new mod">
        <pc:chgData name="Fares Makki" userId="d0c14dd2-ce13-49c4-820b-c6a5e60d5a8d" providerId="ADAL" clId="{9936DA50-43C7-44F3-ACEE-8C88DA6F00E3}" dt="2025-09-04T08:29:59.525" v="1174" actId="20577"/>
        <pc:sldMkLst>
          <pc:docMk/>
          <pc:sldMk cId="482952473" sldId="259"/>
        </pc:sldMkLst>
        <pc:spChg chg="mod">
          <ac:chgData name="Fares Makki" userId="d0c14dd2-ce13-49c4-820b-c6a5e60d5a8d" providerId="ADAL" clId="{9936DA50-43C7-44F3-ACEE-8C88DA6F00E3}" dt="2025-09-04T08:14:53.940" v="853" actId="20577"/>
          <ac:spMkLst>
            <pc:docMk/>
            <pc:sldMk cId="482952473" sldId="259"/>
            <ac:spMk id="2" creationId="{A9E39F01-5BE3-2002-4E66-1F19B0BF079B}"/>
          </ac:spMkLst>
        </pc:spChg>
        <pc:spChg chg="mod">
          <ac:chgData name="Fares Makki" userId="d0c14dd2-ce13-49c4-820b-c6a5e60d5a8d" providerId="ADAL" clId="{9936DA50-43C7-44F3-ACEE-8C88DA6F00E3}" dt="2025-09-04T08:29:59.525" v="1174" actId="20577"/>
          <ac:spMkLst>
            <pc:docMk/>
            <pc:sldMk cId="482952473" sldId="259"/>
            <ac:spMk id="3" creationId="{36590AF1-1049-FEF8-37A5-0AB2707BDB3E}"/>
          </ac:spMkLst>
        </pc:spChg>
        <pc:picChg chg="add mod">
          <ac:chgData name="Fares Makki" userId="d0c14dd2-ce13-49c4-820b-c6a5e60d5a8d" providerId="ADAL" clId="{9936DA50-43C7-44F3-ACEE-8C88DA6F00E3}" dt="2025-09-04T08:17:09.395" v="860" actId="1076"/>
          <ac:picMkLst>
            <pc:docMk/>
            <pc:sldMk cId="482952473" sldId="259"/>
            <ac:picMk id="2050" creationId="{9E3A41AE-F332-C6CC-71EB-F5ABF4176864}"/>
          </ac:picMkLst>
        </pc:picChg>
      </pc:sldChg>
      <pc:sldChg chg="addSp delSp modSp new mod modAnim">
        <pc:chgData name="Fares Makki" userId="d0c14dd2-ce13-49c4-820b-c6a5e60d5a8d" providerId="ADAL" clId="{9936DA50-43C7-44F3-ACEE-8C88DA6F00E3}" dt="2025-09-04T08:53:49.984" v="1191" actId="1076"/>
        <pc:sldMkLst>
          <pc:docMk/>
          <pc:sldMk cId="1692888046" sldId="260"/>
        </pc:sldMkLst>
        <pc:spChg chg="mod">
          <ac:chgData name="Fares Makki" userId="d0c14dd2-ce13-49c4-820b-c6a5e60d5a8d" providerId="ADAL" clId="{9936DA50-43C7-44F3-ACEE-8C88DA6F00E3}" dt="2025-09-04T08:53:33.083" v="1187" actId="20577"/>
          <ac:spMkLst>
            <pc:docMk/>
            <pc:sldMk cId="1692888046" sldId="260"/>
            <ac:spMk id="2" creationId="{236E4A2C-1ADE-1E28-05C5-BC8C2A801CD5}"/>
          </ac:spMkLst>
        </pc:spChg>
        <pc:spChg chg="del">
          <ac:chgData name="Fares Makki" userId="d0c14dd2-ce13-49c4-820b-c6a5e60d5a8d" providerId="ADAL" clId="{9936DA50-43C7-44F3-ACEE-8C88DA6F00E3}" dt="2025-09-04T08:53:13.427" v="1186"/>
          <ac:spMkLst>
            <pc:docMk/>
            <pc:sldMk cId="1692888046" sldId="260"/>
            <ac:spMk id="3" creationId="{EBFA008E-CB74-97FF-C712-AB73D186AD21}"/>
          </ac:spMkLst>
        </pc:spChg>
        <pc:picChg chg="add mod">
          <ac:chgData name="Fares Makki" userId="d0c14dd2-ce13-49c4-820b-c6a5e60d5a8d" providerId="ADAL" clId="{9936DA50-43C7-44F3-ACEE-8C88DA6F00E3}" dt="2025-09-04T08:53:49.984" v="1191" actId="1076"/>
          <ac:picMkLst>
            <pc:docMk/>
            <pc:sldMk cId="1692888046" sldId="260"/>
            <ac:picMk id="4" creationId="{271F5227-CD16-3034-6714-DDA1BDBEC78C}"/>
          </ac:picMkLst>
        </pc:picChg>
      </pc:sldChg>
      <pc:sldChg chg="addSp modSp new mod">
        <pc:chgData name="Fares Makki" userId="d0c14dd2-ce13-49c4-820b-c6a5e60d5a8d" providerId="ADAL" clId="{9936DA50-43C7-44F3-ACEE-8C88DA6F00E3}" dt="2025-09-04T08:57:28.585" v="1507" actId="1076"/>
        <pc:sldMkLst>
          <pc:docMk/>
          <pc:sldMk cId="431058717" sldId="261"/>
        </pc:sldMkLst>
        <pc:spChg chg="mod">
          <ac:chgData name="Fares Makki" userId="d0c14dd2-ce13-49c4-820b-c6a5e60d5a8d" providerId="ADAL" clId="{9936DA50-43C7-44F3-ACEE-8C88DA6F00E3}" dt="2025-09-04T08:54:11.229" v="1204" actId="20577"/>
          <ac:spMkLst>
            <pc:docMk/>
            <pc:sldMk cId="431058717" sldId="261"/>
            <ac:spMk id="2" creationId="{2DB5FA53-A368-E042-BA1F-873A251A4ABE}"/>
          </ac:spMkLst>
        </pc:spChg>
        <pc:spChg chg="mod">
          <ac:chgData name="Fares Makki" userId="d0c14dd2-ce13-49c4-820b-c6a5e60d5a8d" providerId="ADAL" clId="{9936DA50-43C7-44F3-ACEE-8C88DA6F00E3}" dt="2025-09-04T08:57:22.844" v="1505" actId="14100"/>
          <ac:spMkLst>
            <pc:docMk/>
            <pc:sldMk cId="431058717" sldId="261"/>
            <ac:spMk id="3" creationId="{20B8BACF-9CB0-DA65-9805-9A8352324D7B}"/>
          </ac:spMkLst>
        </pc:spChg>
        <pc:picChg chg="add mod">
          <ac:chgData name="Fares Makki" userId="d0c14dd2-ce13-49c4-820b-c6a5e60d5a8d" providerId="ADAL" clId="{9936DA50-43C7-44F3-ACEE-8C88DA6F00E3}" dt="2025-09-04T08:57:28.585" v="1507" actId="1076"/>
          <ac:picMkLst>
            <pc:docMk/>
            <pc:sldMk cId="431058717" sldId="261"/>
            <ac:picMk id="3074" creationId="{FDDA2417-A360-70C8-0373-C3CC7ACB97F9}"/>
          </ac:picMkLst>
        </pc:picChg>
      </pc:sldChg>
      <pc:sldChg chg="addSp modSp new mod">
        <pc:chgData name="Fares Makki" userId="d0c14dd2-ce13-49c4-820b-c6a5e60d5a8d" providerId="ADAL" clId="{9936DA50-43C7-44F3-ACEE-8C88DA6F00E3}" dt="2025-09-04T09:02:39.616" v="1734" actId="1076"/>
        <pc:sldMkLst>
          <pc:docMk/>
          <pc:sldMk cId="2672082854" sldId="262"/>
        </pc:sldMkLst>
        <pc:spChg chg="mod">
          <ac:chgData name="Fares Makki" userId="d0c14dd2-ce13-49c4-820b-c6a5e60d5a8d" providerId="ADAL" clId="{9936DA50-43C7-44F3-ACEE-8C88DA6F00E3}" dt="2025-09-04T08:57:42.161" v="1518" actId="20577"/>
          <ac:spMkLst>
            <pc:docMk/>
            <pc:sldMk cId="2672082854" sldId="262"/>
            <ac:spMk id="2" creationId="{C82B1872-5930-8E35-91A4-83171C110B5B}"/>
          </ac:spMkLst>
        </pc:spChg>
        <pc:spChg chg="mod">
          <ac:chgData name="Fares Makki" userId="d0c14dd2-ce13-49c4-820b-c6a5e60d5a8d" providerId="ADAL" clId="{9936DA50-43C7-44F3-ACEE-8C88DA6F00E3}" dt="2025-09-04T09:02:12.347" v="1730" actId="14100"/>
          <ac:spMkLst>
            <pc:docMk/>
            <pc:sldMk cId="2672082854" sldId="262"/>
            <ac:spMk id="3" creationId="{E11BBBD8-6312-B8C3-014A-88A114723052}"/>
          </ac:spMkLst>
        </pc:spChg>
        <pc:picChg chg="add mod">
          <ac:chgData name="Fares Makki" userId="d0c14dd2-ce13-49c4-820b-c6a5e60d5a8d" providerId="ADAL" clId="{9936DA50-43C7-44F3-ACEE-8C88DA6F00E3}" dt="2025-09-04T09:02:39.616" v="1734" actId="1076"/>
          <ac:picMkLst>
            <pc:docMk/>
            <pc:sldMk cId="2672082854" sldId="262"/>
            <ac:picMk id="4098" creationId="{933B24B3-D98F-20B3-907C-4FD745FC20E5}"/>
          </ac:picMkLst>
        </pc:picChg>
      </pc:sldChg>
      <pc:sldChg chg="addSp delSp modSp new mod">
        <pc:chgData name="Fares Makki" userId="d0c14dd2-ce13-49c4-820b-c6a5e60d5a8d" providerId="ADAL" clId="{9936DA50-43C7-44F3-ACEE-8C88DA6F00E3}" dt="2025-09-04T09:07:04.154" v="1879" actId="1076"/>
        <pc:sldMkLst>
          <pc:docMk/>
          <pc:sldMk cId="2791622605" sldId="263"/>
        </pc:sldMkLst>
        <pc:spChg chg="mod">
          <ac:chgData name="Fares Makki" userId="d0c14dd2-ce13-49c4-820b-c6a5e60d5a8d" providerId="ADAL" clId="{9936DA50-43C7-44F3-ACEE-8C88DA6F00E3}" dt="2025-09-04T09:03:01.739" v="1745" actId="20577"/>
          <ac:spMkLst>
            <pc:docMk/>
            <pc:sldMk cId="2791622605" sldId="263"/>
            <ac:spMk id="2" creationId="{F245BC23-D850-5985-8093-BB5B98E341E5}"/>
          </ac:spMkLst>
        </pc:spChg>
        <pc:spChg chg="mod">
          <ac:chgData name="Fares Makki" userId="d0c14dd2-ce13-49c4-820b-c6a5e60d5a8d" providerId="ADAL" clId="{9936DA50-43C7-44F3-ACEE-8C88DA6F00E3}" dt="2025-09-04T09:04:28.645" v="1862" actId="14100"/>
          <ac:spMkLst>
            <pc:docMk/>
            <pc:sldMk cId="2791622605" sldId="263"/>
            <ac:spMk id="3" creationId="{ECBD89F4-DEDB-F176-1D82-6608F51659B8}"/>
          </ac:spMkLst>
        </pc:spChg>
        <pc:picChg chg="add mod modCrop">
          <ac:chgData name="Fares Makki" userId="d0c14dd2-ce13-49c4-820b-c6a5e60d5a8d" providerId="ADAL" clId="{9936DA50-43C7-44F3-ACEE-8C88DA6F00E3}" dt="2025-09-04T09:07:04.154" v="1879" actId="1076"/>
          <ac:picMkLst>
            <pc:docMk/>
            <pc:sldMk cId="2791622605" sldId="263"/>
            <ac:picMk id="5" creationId="{B428D1E0-5755-47BA-9806-E45B6427CAAA}"/>
          </ac:picMkLst>
        </pc:picChg>
        <pc:picChg chg="add del mod">
          <ac:chgData name="Fares Makki" userId="d0c14dd2-ce13-49c4-820b-c6a5e60d5a8d" providerId="ADAL" clId="{9936DA50-43C7-44F3-ACEE-8C88DA6F00E3}" dt="2025-09-04T09:06:22.848" v="1867" actId="478"/>
          <ac:picMkLst>
            <pc:docMk/>
            <pc:sldMk cId="2791622605" sldId="263"/>
            <ac:picMk id="5122" creationId="{9627DC9B-06EB-9577-B22D-18390F20614E}"/>
          </ac:picMkLst>
        </pc:picChg>
      </pc:sldChg>
      <pc:sldChg chg="addSp modSp new mod">
        <pc:chgData name="Fares Makki" userId="d0c14dd2-ce13-49c4-820b-c6a5e60d5a8d" providerId="ADAL" clId="{9936DA50-43C7-44F3-ACEE-8C88DA6F00E3}" dt="2025-09-05T06:12:39.640" v="2998" actId="14"/>
        <pc:sldMkLst>
          <pc:docMk/>
          <pc:sldMk cId="3697229769" sldId="264"/>
        </pc:sldMkLst>
        <pc:spChg chg="mod">
          <ac:chgData name="Fares Makki" userId="d0c14dd2-ce13-49c4-820b-c6a5e60d5a8d" providerId="ADAL" clId="{9936DA50-43C7-44F3-ACEE-8C88DA6F00E3}" dt="2025-09-05T06:11:23.340" v="2941" actId="1076"/>
          <ac:spMkLst>
            <pc:docMk/>
            <pc:sldMk cId="3697229769" sldId="264"/>
            <ac:spMk id="2" creationId="{0E929C3E-E059-9053-C73B-48277111C647}"/>
          </ac:spMkLst>
        </pc:spChg>
        <pc:spChg chg="mod">
          <ac:chgData name="Fares Makki" userId="d0c14dd2-ce13-49c4-820b-c6a5e60d5a8d" providerId="ADAL" clId="{9936DA50-43C7-44F3-ACEE-8C88DA6F00E3}" dt="2025-09-05T06:12:39.640" v="2998" actId="14"/>
          <ac:spMkLst>
            <pc:docMk/>
            <pc:sldMk cId="3697229769" sldId="264"/>
            <ac:spMk id="3" creationId="{E0DD5404-E499-1D52-A259-432E10B1B2D6}"/>
          </ac:spMkLst>
        </pc:spChg>
        <pc:picChg chg="add mod">
          <ac:chgData name="Fares Makki" userId="d0c14dd2-ce13-49c4-820b-c6a5e60d5a8d" providerId="ADAL" clId="{9936DA50-43C7-44F3-ACEE-8C88DA6F00E3}" dt="2025-09-05T06:10:47.143" v="2933" actId="1076"/>
          <ac:picMkLst>
            <pc:docMk/>
            <pc:sldMk cId="3697229769" sldId="264"/>
            <ac:picMk id="6146" creationId="{C3A60CF1-2F13-1ADE-5CA8-A5550D72BEC6}"/>
          </ac:picMkLst>
        </pc:picChg>
      </pc:sldChg>
      <pc:sldChg chg="addSp modSp add mod modTransition">
        <pc:chgData name="Fares Makki" userId="d0c14dd2-ce13-49c4-820b-c6a5e60d5a8d" providerId="ADAL" clId="{9936DA50-43C7-44F3-ACEE-8C88DA6F00E3}" dt="2025-09-04T10:00:40.412" v="2251" actId="20577"/>
        <pc:sldMkLst>
          <pc:docMk/>
          <pc:sldMk cId="3830092180" sldId="265"/>
        </pc:sldMkLst>
        <pc:spChg chg="mod">
          <ac:chgData name="Fares Makki" userId="d0c14dd2-ce13-49c4-820b-c6a5e60d5a8d" providerId="ADAL" clId="{9936DA50-43C7-44F3-ACEE-8C88DA6F00E3}" dt="2025-09-04T09:53:09.218" v="1900" actId="14100"/>
          <ac:spMkLst>
            <pc:docMk/>
            <pc:sldMk cId="3830092180" sldId="265"/>
            <ac:spMk id="2" creationId="{ADD42665-C475-70B6-79C5-1E29CEBB8DBF}"/>
          </ac:spMkLst>
        </pc:spChg>
        <pc:spChg chg="mod">
          <ac:chgData name="Fares Makki" userId="d0c14dd2-ce13-49c4-820b-c6a5e60d5a8d" providerId="ADAL" clId="{9936DA50-43C7-44F3-ACEE-8C88DA6F00E3}" dt="2025-09-04T10:00:40.412" v="2251" actId="20577"/>
          <ac:spMkLst>
            <pc:docMk/>
            <pc:sldMk cId="3830092180" sldId="265"/>
            <ac:spMk id="3" creationId="{F7E76347-0344-AA16-6EBB-F15C6EBC1E25}"/>
          </ac:spMkLst>
        </pc:spChg>
        <pc:spChg chg="add mod">
          <ac:chgData name="Fares Makki" userId="d0c14dd2-ce13-49c4-820b-c6a5e60d5a8d" providerId="ADAL" clId="{9936DA50-43C7-44F3-ACEE-8C88DA6F00E3}" dt="2025-09-04T09:54:09.830" v="1912" actId="1582"/>
          <ac:spMkLst>
            <pc:docMk/>
            <pc:sldMk cId="3830092180" sldId="265"/>
            <ac:spMk id="4" creationId="{66C587A4-1F7B-0969-77A7-092012FA47AA}"/>
          </ac:spMkLst>
        </pc:spChg>
        <pc:picChg chg="mod">
          <ac:chgData name="Fares Makki" userId="d0c14dd2-ce13-49c4-820b-c6a5e60d5a8d" providerId="ADAL" clId="{9936DA50-43C7-44F3-ACEE-8C88DA6F00E3}" dt="2025-09-04T09:53:18.588" v="1903" actId="14100"/>
          <ac:picMkLst>
            <pc:docMk/>
            <pc:sldMk cId="3830092180" sldId="265"/>
            <ac:picMk id="5" creationId="{A5B3B66D-AB6A-5AB9-082E-C65B431E6ECA}"/>
          </ac:picMkLst>
        </pc:picChg>
      </pc:sldChg>
      <pc:sldChg chg="modSp add mod">
        <pc:chgData name="Fares Makki" userId="d0c14dd2-ce13-49c4-820b-c6a5e60d5a8d" providerId="ADAL" clId="{9936DA50-43C7-44F3-ACEE-8C88DA6F00E3}" dt="2025-09-05T05:58:52.421" v="2493" actId="20577"/>
        <pc:sldMkLst>
          <pc:docMk/>
          <pc:sldMk cId="2524553137" sldId="266"/>
        </pc:sldMkLst>
        <pc:spChg chg="mod">
          <ac:chgData name="Fares Makki" userId="d0c14dd2-ce13-49c4-820b-c6a5e60d5a8d" providerId="ADAL" clId="{9936DA50-43C7-44F3-ACEE-8C88DA6F00E3}" dt="2025-09-04T10:01:11.896" v="2273" actId="20577"/>
          <ac:spMkLst>
            <pc:docMk/>
            <pc:sldMk cId="2524553137" sldId="266"/>
            <ac:spMk id="2" creationId="{33AE520B-114D-516F-19B2-DD62B3879270}"/>
          </ac:spMkLst>
        </pc:spChg>
        <pc:spChg chg="mod">
          <ac:chgData name="Fares Makki" userId="d0c14dd2-ce13-49c4-820b-c6a5e60d5a8d" providerId="ADAL" clId="{9936DA50-43C7-44F3-ACEE-8C88DA6F00E3}" dt="2025-09-05T05:58:52.421" v="2493" actId="20577"/>
          <ac:spMkLst>
            <pc:docMk/>
            <pc:sldMk cId="2524553137" sldId="266"/>
            <ac:spMk id="3" creationId="{8BC31E5F-A24D-E506-51EB-11589764FB0D}"/>
          </ac:spMkLst>
        </pc:spChg>
        <pc:spChg chg="mod">
          <ac:chgData name="Fares Makki" userId="d0c14dd2-ce13-49c4-820b-c6a5e60d5a8d" providerId="ADAL" clId="{9936DA50-43C7-44F3-ACEE-8C88DA6F00E3}" dt="2025-09-04T10:01:03.787" v="2257" actId="14100"/>
          <ac:spMkLst>
            <pc:docMk/>
            <pc:sldMk cId="2524553137" sldId="266"/>
            <ac:spMk id="4" creationId="{655C1DBA-0967-C62E-B2E1-695CD62D77B6}"/>
          </ac:spMkLst>
        </pc:spChg>
      </pc:sldChg>
      <pc:sldChg chg="modSp add mod">
        <pc:chgData name="Fares Makki" userId="d0c14dd2-ce13-49c4-820b-c6a5e60d5a8d" providerId="ADAL" clId="{9936DA50-43C7-44F3-ACEE-8C88DA6F00E3}" dt="2025-09-05T06:04:39.457" v="2836" actId="20577"/>
        <pc:sldMkLst>
          <pc:docMk/>
          <pc:sldMk cId="2075543737" sldId="267"/>
        </pc:sldMkLst>
        <pc:spChg chg="mod">
          <ac:chgData name="Fares Makki" userId="d0c14dd2-ce13-49c4-820b-c6a5e60d5a8d" providerId="ADAL" clId="{9936DA50-43C7-44F3-ACEE-8C88DA6F00E3}" dt="2025-09-05T06:00:16.324" v="2519" actId="20577"/>
          <ac:spMkLst>
            <pc:docMk/>
            <pc:sldMk cId="2075543737" sldId="267"/>
            <ac:spMk id="2" creationId="{9EB3E4EA-06CB-734A-BEFB-9648763DBD47}"/>
          </ac:spMkLst>
        </pc:spChg>
        <pc:spChg chg="mod">
          <ac:chgData name="Fares Makki" userId="d0c14dd2-ce13-49c4-820b-c6a5e60d5a8d" providerId="ADAL" clId="{9936DA50-43C7-44F3-ACEE-8C88DA6F00E3}" dt="2025-09-05T06:04:39.457" v="2836" actId="20577"/>
          <ac:spMkLst>
            <pc:docMk/>
            <pc:sldMk cId="2075543737" sldId="267"/>
            <ac:spMk id="3" creationId="{40A87D18-2D2C-2E05-B078-F854452BF22C}"/>
          </ac:spMkLst>
        </pc:spChg>
        <pc:spChg chg="mod">
          <ac:chgData name="Fares Makki" userId="d0c14dd2-ce13-49c4-820b-c6a5e60d5a8d" providerId="ADAL" clId="{9936DA50-43C7-44F3-ACEE-8C88DA6F00E3}" dt="2025-09-05T06:00:09.796" v="2507" actId="14100"/>
          <ac:spMkLst>
            <pc:docMk/>
            <pc:sldMk cId="2075543737" sldId="267"/>
            <ac:spMk id="4" creationId="{F838149E-4D45-9FB1-3203-158412726102}"/>
          </ac:spMkLst>
        </pc:spChg>
        <pc:picChg chg="mod">
          <ac:chgData name="Fares Makki" userId="d0c14dd2-ce13-49c4-820b-c6a5e60d5a8d" providerId="ADAL" clId="{9936DA50-43C7-44F3-ACEE-8C88DA6F00E3}" dt="2025-09-05T05:59:05.405" v="2497" actId="1076"/>
          <ac:picMkLst>
            <pc:docMk/>
            <pc:sldMk cId="2075543737" sldId="267"/>
            <ac:picMk id="5" creationId="{61BF760A-0C12-23F6-6EEC-B0D3250E0760}"/>
          </ac:picMkLst>
        </pc:picChg>
      </pc:sldChg>
      <pc:sldChg chg="addSp modSp new mod">
        <pc:chgData name="Fares Makki" userId="d0c14dd2-ce13-49c4-820b-c6a5e60d5a8d" providerId="ADAL" clId="{9936DA50-43C7-44F3-ACEE-8C88DA6F00E3}" dt="2025-09-05T06:17:32.257" v="3338" actId="27636"/>
        <pc:sldMkLst>
          <pc:docMk/>
          <pc:sldMk cId="3015749553" sldId="268"/>
        </pc:sldMkLst>
        <pc:spChg chg="mod">
          <ac:chgData name="Fares Makki" userId="d0c14dd2-ce13-49c4-820b-c6a5e60d5a8d" providerId="ADAL" clId="{9936DA50-43C7-44F3-ACEE-8C88DA6F00E3}" dt="2025-09-05T06:12:43.956" v="3005" actId="20577"/>
          <ac:spMkLst>
            <pc:docMk/>
            <pc:sldMk cId="3015749553" sldId="268"/>
            <ac:spMk id="2" creationId="{E404A031-D1DB-E8B1-400C-BA27C34FBE12}"/>
          </ac:spMkLst>
        </pc:spChg>
        <pc:spChg chg="mod">
          <ac:chgData name="Fares Makki" userId="d0c14dd2-ce13-49c4-820b-c6a5e60d5a8d" providerId="ADAL" clId="{9936DA50-43C7-44F3-ACEE-8C88DA6F00E3}" dt="2025-09-05T06:17:32.257" v="3338" actId="27636"/>
          <ac:spMkLst>
            <pc:docMk/>
            <pc:sldMk cId="3015749553" sldId="268"/>
            <ac:spMk id="3" creationId="{A2D720C4-1CD7-8041-5E5E-FECCA8C96F14}"/>
          </ac:spMkLst>
        </pc:spChg>
        <pc:picChg chg="add mod">
          <ac:chgData name="Fares Makki" userId="d0c14dd2-ce13-49c4-820b-c6a5e60d5a8d" providerId="ADAL" clId="{9936DA50-43C7-44F3-ACEE-8C88DA6F00E3}" dt="2025-09-05T06:16:01.750" v="3319" actId="14100"/>
          <ac:picMkLst>
            <pc:docMk/>
            <pc:sldMk cId="3015749553" sldId="268"/>
            <ac:picMk id="7170" creationId="{2916F711-49AC-97C3-5699-F7EB74D21F1C}"/>
          </ac:picMkLst>
        </pc:picChg>
      </pc:sldChg>
      <pc:sldChg chg="addSp modSp new mod">
        <pc:chgData name="Fares Makki" userId="d0c14dd2-ce13-49c4-820b-c6a5e60d5a8d" providerId="ADAL" clId="{9936DA50-43C7-44F3-ACEE-8C88DA6F00E3}" dt="2025-09-05T06:22:54.370" v="3545" actId="207"/>
        <pc:sldMkLst>
          <pc:docMk/>
          <pc:sldMk cId="3640616175" sldId="269"/>
        </pc:sldMkLst>
        <pc:spChg chg="mod">
          <ac:chgData name="Fares Makki" userId="d0c14dd2-ce13-49c4-820b-c6a5e60d5a8d" providerId="ADAL" clId="{9936DA50-43C7-44F3-ACEE-8C88DA6F00E3}" dt="2025-09-05T06:17:21.276" v="3336" actId="20577"/>
          <ac:spMkLst>
            <pc:docMk/>
            <pc:sldMk cId="3640616175" sldId="269"/>
            <ac:spMk id="2" creationId="{7F1A50EA-5822-5534-CDA7-EC0800F16EEE}"/>
          </ac:spMkLst>
        </pc:spChg>
        <pc:spChg chg="mod">
          <ac:chgData name="Fares Makki" userId="d0c14dd2-ce13-49c4-820b-c6a5e60d5a8d" providerId="ADAL" clId="{9936DA50-43C7-44F3-ACEE-8C88DA6F00E3}" dt="2025-09-05T06:20:21.730" v="3515" actId="14100"/>
          <ac:spMkLst>
            <pc:docMk/>
            <pc:sldMk cId="3640616175" sldId="269"/>
            <ac:spMk id="3" creationId="{F71D6C07-4334-80E6-5368-4637A2D3E006}"/>
          </ac:spMkLst>
        </pc:spChg>
        <pc:spChg chg="add mod">
          <ac:chgData name="Fares Makki" userId="d0c14dd2-ce13-49c4-820b-c6a5e60d5a8d" providerId="ADAL" clId="{9936DA50-43C7-44F3-ACEE-8C88DA6F00E3}" dt="2025-09-05T06:22:20.973" v="3537" actId="1076"/>
          <ac:spMkLst>
            <pc:docMk/>
            <pc:sldMk cId="3640616175" sldId="269"/>
            <ac:spMk id="6" creationId="{A25DE699-7011-76A5-6FB5-8FB2A879D711}"/>
          </ac:spMkLst>
        </pc:spChg>
        <pc:spChg chg="add mod">
          <ac:chgData name="Fares Makki" userId="d0c14dd2-ce13-49c4-820b-c6a5e60d5a8d" providerId="ADAL" clId="{9936DA50-43C7-44F3-ACEE-8C88DA6F00E3}" dt="2025-09-05T06:22:48.567" v="3543" actId="207"/>
          <ac:spMkLst>
            <pc:docMk/>
            <pc:sldMk cId="3640616175" sldId="269"/>
            <ac:spMk id="7" creationId="{9770611F-F187-29BF-8022-873B386961EA}"/>
          </ac:spMkLst>
        </pc:spChg>
        <pc:spChg chg="add mod">
          <ac:chgData name="Fares Makki" userId="d0c14dd2-ce13-49c4-820b-c6a5e60d5a8d" providerId="ADAL" clId="{9936DA50-43C7-44F3-ACEE-8C88DA6F00E3}" dt="2025-09-05T06:22:54.370" v="3545" actId="207"/>
          <ac:spMkLst>
            <pc:docMk/>
            <pc:sldMk cId="3640616175" sldId="269"/>
            <ac:spMk id="8" creationId="{26932566-CC8E-594B-B80F-BAC3B1B2F7C3}"/>
          </ac:spMkLst>
        </pc:spChg>
        <pc:picChg chg="add mod modCrop">
          <ac:chgData name="Fares Makki" userId="d0c14dd2-ce13-49c4-820b-c6a5e60d5a8d" providerId="ADAL" clId="{9936DA50-43C7-44F3-ACEE-8C88DA6F00E3}" dt="2025-09-05T06:21:43.187" v="3531" actId="1076"/>
          <ac:picMkLst>
            <pc:docMk/>
            <pc:sldMk cId="3640616175" sldId="269"/>
            <ac:picMk id="5" creationId="{F8EF2F1E-709E-E10E-EEEC-F59F7E24F3CA}"/>
          </ac:picMkLst>
        </pc:picChg>
      </pc:sldChg>
      <pc:sldChg chg="addSp modSp new mod">
        <pc:chgData name="Fares Makki" userId="d0c14dd2-ce13-49c4-820b-c6a5e60d5a8d" providerId="ADAL" clId="{9936DA50-43C7-44F3-ACEE-8C88DA6F00E3}" dt="2025-09-05T06:27:52.788" v="3906" actId="20577"/>
        <pc:sldMkLst>
          <pc:docMk/>
          <pc:sldMk cId="874937757" sldId="270"/>
        </pc:sldMkLst>
        <pc:spChg chg="mod">
          <ac:chgData name="Fares Makki" userId="d0c14dd2-ce13-49c4-820b-c6a5e60d5a8d" providerId="ADAL" clId="{9936DA50-43C7-44F3-ACEE-8C88DA6F00E3}" dt="2025-09-05T06:23:05.573" v="3559" actId="20577"/>
          <ac:spMkLst>
            <pc:docMk/>
            <pc:sldMk cId="874937757" sldId="270"/>
            <ac:spMk id="2" creationId="{F3158CE4-CDE6-DE4B-AFF4-F3AEF9C36EB6}"/>
          </ac:spMkLst>
        </pc:spChg>
        <pc:spChg chg="mod">
          <ac:chgData name="Fares Makki" userId="d0c14dd2-ce13-49c4-820b-c6a5e60d5a8d" providerId="ADAL" clId="{9936DA50-43C7-44F3-ACEE-8C88DA6F00E3}" dt="2025-09-05T06:27:52.788" v="3906" actId="20577"/>
          <ac:spMkLst>
            <pc:docMk/>
            <pc:sldMk cId="874937757" sldId="270"/>
            <ac:spMk id="3" creationId="{1E46FC6D-22BD-3E15-FF9E-291B6D0CB83F}"/>
          </ac:spMkLst>
        </pc:spChg>
        <pc:picChg chg="add mod modCrop">
          <ac:chgData name="Fares Makki" userId="d0c14dd2-ce13-49c4-820b-c6a5e60d5a8d" providerId="ADAL" clId="{9936DA50-43C7-44F3-ACEE-8C88DA6F00E3}" dt="2025-09-05T06:24:10.275" v="3573" actId="14100"/>
          <ac:picMkLst>
            <pc:docMk/>
            <pc:sldMk cId="874937757" sldId="270"/>
            <ac:picMk id="5" creationId="{25BE8CCC-3AAA-A7D3-1044-4AAA9904E2D8}"/>
          </ac:picMkLst>
        </pc:picChg>
      </pc:sldChg>
      <pc:sldChg chg="modSp new mod">
        <pc:chgData name="Fares Makki" userId="d0c14dd2-ce13-49c4-820b-c6a5e60d5a8d" providerId="ADAL" clId="{9936DA50-43C7-44F3-ACEE-8C88DA6F00E3}" dt="2025-09-05T06:31:47.728" v="4328" actId="20577"/>
        <pc:sldMkLst>
          <pc:docMk/>
          <pc:sldMk cId="2113251958" sldId="271"/>
        </pc:sldMkLst>
        <pc:spChg chg="mod">
          <ac:chgData name="Fares Makki" userId="d0c14dd2-ce13-49c4-820b-c6a5e60d5a8d" providerId="ADAL" clId="{9936DA50-43C7-44F3-ACEE-8C88DA6F00E3}" dt="2025-09-05T06:28:24.164" v="3916" actId="20577"/>
          <ac:spMkLst>
            <pc:docMk/>
            <pc:sldMk cId="2113251958" sldId="271"/>
            <ac:spMk id="2" creationId="{CBA058BE-1264-0DCA-0572-481BFE3621A0}"/>
          </ac:spMkLst>
        </pc:spChg>
        <pc:spChg chg="mod">
          <ac:chgData name="Fares Makki" userId="d0c14dd2-ce13-49c4-820b-c6a5e60d5a8d" providerId="ADAL" clId="{9936DA50-43C7-44F3-ACEE-8C88DA6F00E3}" dt="2025-09-05T06:31:47.728" v="4328" actId="20577"/>
          <ac:spMkLst>
            <pc:docMk/>
            <pc:sldMk cId="2113251958" sldId="271"/>
            <ac:spMk id="3" creationId="{7EBFEC1B-8E6B-E6B4-2307-DD963CEB067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D8508D-A45A-4B78-BE65-454A9C01066F}" type="datetimeFigureOut">
              <a:rPr lang="sv-SE" smtClean="0"/>
              <a:t>2025-09-04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BDCF04-602A-4130-B6F3-5453B45C23C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57951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Bara en liten andel av mikroorganismer kan orsaka sjukdomar </a:t>
            </a:r>
          </a:p>
          <a:p>
            <a:r>
              <a:rPr lang="sv-SE" dirty="0"/>
              <a:t>Mikrobiologisk kunskap är nödvändig inom t.ex. medicin, livsmedelsindustri, bioteknik, molekylärbiologi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BDCF04-602A-4130-B6F3-5453B45C23C0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043261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/>
              <a:t>Prokaryoter</a:t>
            </a:r>
            <a:r>
              <a:rPr lang="sv-SE" dirty="0"/>
              <a:t> = saknar cellkärna och organeller (förutom </a:t>
            </a:r>
            <a:r>
              <a:rPr lang="sv-SE" dirty="0" err="1"/>
              <a:t>ribosom</a:t>
            </a:r>
            <a:r>
              <a:rPr lang="sv-SE" dirty="0"/>
              <a:t>)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BDCF04-602A-4130-B6F3-5453B45C23C0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52917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D3DCAF8-4AB7-0A6F-39DF-8590E33B5A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C26CF5CC-50F9-A66A-0A6B-617AB557F4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DAE40BA-B20F-39B4-1867-8BD64EE47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69D03-D1A1-4679-AE13-62B7209E5EAD}" type="datetimeFigureOut">
              <a:rPr lang="sv-SE" smtClean="0"/>
              <a:t>2025-09-04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A3F4277-8099-C667-64CB-BEC3769D9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6937DD7-0354-4894-C499-E398FF95F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1E798-EBB2-4E5C-9B34-B3F0679E7A0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73635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E9B4B63-FF86-E8EB-CE57-56175A852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FC820367-7473-E096-1FBB-A0C0C9F9C1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ADF76E6-816B-B740-BBBC-9D34FD174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69D03-D1A1-4679-AE13-62B7209E5EAD}" type="datetimeFigureOut">
              <a:rPr lang="sv-SE" smtClean="0"/>
              <a:t>2025-09-04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E1DC4B5-B727-4CEB-09A6-1D46D6117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8B91288-F8DE-AC15-E53C-ABB4AC3E5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1E798-EBB2-4E5C-9B34-B3F0679E7A0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71250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F9785495-F5E9-CF67-3B7B-2F18EEEF85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31CC95EA-9B71-87C7-877E-B0F4DA8D5B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00B1277-CAA2-29CB-AB25-00876C97A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69D03-D1A1-4679-AE13-62B7209E5EAD}" type="datetimeFigureOut">
              <a:rPr lang="sv-SE" smtClean="0"/>
              <a:t>2025-09-04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F5EC8D9-1D54-C7D5-04B4-7AB8B3AF1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C589DE3-757F-F11E-6FA3-6550AC4E1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1E798-EBB2-4E5C-9B34-B3F0679E7A0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15417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FF1BDE1-D15F-DAB6-321A-D9F361AB1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41A296D-8DC4-3801-DC72-1FDA40D80B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D53951E-9A8C-8E25-8E27-C0D4FAA1E5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69D03-D1A1-4679-AE13-62B7209E5EAD}" type="datetimeFigureOut">
              <a:rPr lang="sv-SE" smtClean="0"/>
              <a:t>2025-09-04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832E7E3-025E-1DDE-22FF-F1A3CB861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D84770C-88F7-9FF9-BA87-C1C3B6651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1E798-EBB2-4E5C-9B34-B3F0679E7A0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5559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E03F341-053D-9737-38BE-4A221FF25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23A3BD5-2F07-B67C-5B60-67DBA7AEF8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0911C7D-96FB-EEEF-08AA-929323EDE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69D03-D1A1-4679-AE13-62B7209E5EAD}" type="datetimeFigureOut">
              <a:rPr lang="sv-SE" smtClean="0"/>
              <a:t>2025-09-04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0B1A90D-6805-6ED3-CC3B-48F517B33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FC4EA56-50ED-4047-BEF5-E7BA23383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1E798-EBB2-4E5C-9B34-B3F0679E7A0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96338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5104309-A23F-8DB0-9E1A-C5517DF44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A549CD5-E27D-2060-68F5-9D3EC7FE3C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88932B2C-D0CA-DD2C-9F94-A31BA22C54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0036FED4-0982-5C2A-EF9D-B66FACC5C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69D03-D1A1-4679-AE13-62B7209E5EAD}" type="datetimeFigureOut">
              <a:rPr lang="sv-SE" smtClean="0"/>
              <a:t>2025-09-04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2F8E5F65-AF6D-C6D7-C8AE-AF490BD63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A55BF322-B0DA-4CA7-868F-37348A68B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1E798-EBB2-4E5C-9B34-B3F0679E7A0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84894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FE4C8FE-925D-5FF3-06F1-1EDB5B083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6E7F5C9-6A0F-9D16-8822-6BA90F0B85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35F89C67-D80E-DA90-F65C-FC07C3DF1A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1170D462-9A53-9C46-7658-EBAABFEB63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CE72AD27-0D46-ECFF-41B5-89F94B6221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03010F42-19DC-B9A7-563E-B23456F51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69D03-D1A1-4679-AE13-62B7209E5EAD}" type="datetimeFigureOut">
              <a:rPr lang="sv-SE" smtClean="0"/>
              <a:t>2025-09-04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8B8AE621-7B9F-BEC6-5B47-0BF978710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FDD20169-94F0-C873-B741-8FCD4C083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1E798-EBB2-4E5C-9B34-B3F0679E7A0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39662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1FEC696-35D6-DDBC-4B8A-AA8511C2C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64F08E8F-7C1E-D4DF-83F5-0A489E9C6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69D03-D1A1-4679-AE13-62B7209E5EAD}" type="datetimeFigureOut">
              <a:rPr lang="sv-SE" smtClean="0"/>
              <a:t>2025-09-04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15A35F99-1454-3442-FBA3-CF1BD8BEB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ACCDB606-441B-6FF2-0A68-B9B7C2B32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1E798-EBB2-4E5C-9B34-B3F0679E7A0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11351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07C93308-3D65-F4FA-2529-4A3F63613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69D03-D1A1-4679-AE13-62B7209E5EAD}" type="datetimeFigureOut">
              <a:rPr lang="sv-SE" smtClean="0"/>
              <a:t>2025-09-04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4FC642E0-0068-C2D6-8F92-6544F7818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26DC79FA-54B6-3E61-DC2A-D1991942B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1E798-EBB2-4E5C-9B34-B3F0679E7A0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71965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6F6B635-A8FB-D93C-9A78-DA2A6ACA0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556CD8D-8617-25B6-BD6E-F3D47E5BFC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9EB8554-6F2D-44B5-45EA-B5B0B0E16F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3A3B016-E3C3-7B21-90C6-DC5917DEA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69D03-D1A1-4679-AE13-62B7209E5EAD}" type="datetimeFigureOut">
              <a:rPr lang="sv-SE" smtClean="0"/>
              <a:t>2025-09-04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11C3E775-56E6-8F33-4522-A2BE50A85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497A662-0D80-FF8F-D228-3280DCB9F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1E798-EBB2-4E5C-9B34-B3F0679E7A0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53186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17450AA-42D5-01EF-2F85-CE4CCCBD0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E829BF0B-F42A-BAB2-0DEC-CFB2A4E073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4DFAD8F-E657-B91A-D191-FB55922E6E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027B5ADB-1DA0-9CB5-2A44-1545F4CB9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69D03-D1A1-4679-AE13-62B7209E5EAD}" type="datetimeFigureOut">
              <a:rPr lang="sv-SE" smtClean="0"/>
              <a:t>2025-09-04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F400069F-C928-E280-1F7B-50A4AB81A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5111ECB9-A568-E44C-DC99-270E5391D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1E798-EBB2-4E5C-9B34-B3F0679E7A0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01354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2E1D01EF-C75E-B455-EF0E-3E5E156F2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7950631-EDF8-DB6D-E684-75A948E749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1ECDA02-C088-1304-E634-BB54932B08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D669D03-D1A1-4679-AE13-62B7209E5EAD}" type="datetimeFigureOut">
              <a:rPr lang="sv-SE" smtClean="0"/>
              <a:t>2025-09-04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E040B04-3819-E7EA-5E4C-29F181A49E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81BDE06-E408-6E18-BEEC-B80147E8B7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981E798-EBB2-4E5C-9B34-B3F0679E7A0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200597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yW56Ho1nEWQ?start=11&amp;feature=oembed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09921C2-F219-02C9-2438-55A27AE69DB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Biologi 2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11371C91-D7E9-3791-4683-A4F1EA14D36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Mikroorganismer </a:t>
            </a:r>
          </a:p>
        </p:txBody>
      </p:sp>
    </p:spTree>
    <p:extLst>
      <p:ext uri="{BB962C8B-B14F-4D97-AF65-F5344CB8AC3E}">
        <p14:creationId xmlns:p14="http://schemas.microsoft.com/office/powerpoint/2010/main" val="40054054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75EB8C-CE35-7FEE-B703-9D7ECADF4F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3AE520B-114D-516F-19B2-DD62B3879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365125"/>
            <a:ext cx="5257800" cy="1325563"/>
          </a:xfrm>
        </p:spPr>
        <p:txBody>
          <a:bodyPr/>
          <a:lstStyle/>
          <a:p>
            <a:r>
              <a:rPr lang="sv-SE" dirty="0"/>
              <a:t>Transformation  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BC31E5F-A24D-E506-51EB-11589764FB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9" y="1931132"/>
            <a:ext cx="5474677" cy="4351338"/>
          </a:xfrm>
        </p:spPr>
        <p:txBody>
          <a:bodyPr/>
          <a:lstStyle/>
          <a:p>
            <a:r>
              <a:rPr lang="sv-SE" sz="2800" dirty="0"/>
              <a:t>DNA kan plockas upp från omgivningen av bakteriecellen </a:t>
            </a:r>
          </a:p>
          <a:p>
            <a:r>
              <a:rPr lang="sv-SE" dirty="0" err="1"/>
              <a:t>DNA:t</a:t>
            </a:r>
            <a:r>
              <a:rPr lang="sv-SE" dirty="0"/>
              <a:t> antingen integreras i kromosomen eller som en plasmid eller blir den degraderade av restriktionsenzymer </a:t>
            </a:r>
          </a:p>
          <a:p>
            <a:r>
              <a:rPr lang="sv-SE" sz="2800" dirty="0"/>
              <a:t>Inte hos alla bakterie </a:t>
            </a:r>
          </a:p>
        </p:txBody>
      </p:sp>
      <p:pic>
        <p:nvPicPr>
          <p:cNvPr id="5" name="Bildobjekt 4" descr="En bild som visar text, brev, bok, papper&#10;&#10;AI-genererat innehåll kan vara felaktigt.">
            <a:extLst>
              <a:ext uri="{FF2B5EF4-FFF2-40B4-BE49-F238E27FC236}">
                <a16:creationId xmlns:a16="http://schemas.microsoft.com/office/drawing/2014/main" id="{C59E7BDC-C0DA-5E33-ED8C-79315630BF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88" t="26621" r="23903" b="31923"/>
          <a:stretch>
            <a:fillRect/>
          </a:stretch>
        </p:blipFill>
        <p:spPr>
          <a:xfrm>
            <a:off x="-1" y="0"/>
            <a:ext cx="5832331" cy="6858000"/>
          </a:xfrm>
          <a:prstGeom prst="rect">
            <a:avLst/>
          </a:prstGeom>
        </p:spPr>
      </p:pic>
      <p:sp>
        <p:nvSpPr>
          <p:cNvPr id="4" name="Ellips 3">
            <a:extLst>
              <a:ext uri="{FF2B5EF4-FFF2-40B4-BE49-F238E27FC236}">
                <a16:creationId xmlns:a16="http://schemas.microsoft.com/office/drawing/2014/main" id="{655C1DBA-0967-C62E-B2E1-695CD62D77B6}"/>
              </a:ext>
            </a:extLst>
          </p:cNvPr>
          <p:cNvSpPr/>
          <p:nvPr/>
        </p:nvSpPr>
        <p:spPr>
          <a:xfrm>
            <a:off x="386862" y="5776545"/>
            <a:ext cx="2769576" cy="1002323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2455313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4391EE-FF60-1BE1-E6BC-F67C076C45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EB3E4EA-06CB-734A-BEFB-9648763DB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365125"/>
            <a:ext cx="5257800" cy="1325563"/>
          </a:xfrm>
        </p:spPr>
        <p:txBody>
          <a:bodyPr/>
          <a:lstStyle/>
          <a:p>
            <a:r>
              <a:rPr lang="sv-SE" dirty="0" err="1"/>
              <a:t>Transduktion</a:t>
            </a:r>
            <a:r>
              <a:rPr lang="sv-SE" dirty="0"/>
              <a:t>  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0A87D18-2D2C-2E05-B078-F854452BF2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9" y="1931132"/>
            <a:ext cx="5474677" cy="4351338"/>
          </a:xfrm>
        </p:spPr>
        <p:txBody>
          <a:bodyPr>
            <a:normAutofit lnSpcReduction="10000"/>
          </a:bodyPr>
          <a:lstStyle/>
          <a:p>
            <a:r>
              <a:rPr lang="sv-SE" sz="2800" dirty="0"/>
              <a:t>Specifika virus som kallas bakteriofager angriper bakterier </a:t>
            </a:r>
          </a:p>
          <a:p>
            <a:r>
              <a:rPr lang="sv-SE" sz="2800" dirty="0"/>
              <a:t>Bakteriofag tömmer sin arvsmassa i bakterie</a:t>
            </a:r>
            <a:r>
              <a:rPr lang="sv-SE" dirty="0"/>
              <a:t> som kan integreras med bakterie kromosom eller plasmid </a:t>
            </a:r>
          </a:p>
          <a:p>
            <a:r>
              <a:rPr lang="sv-SE" dirty="0"/>
              <a:t>Bakteriecell bildar nya kopior av bakteriofagen </a:t>
            </a:r>
          </a:p>
          <a:p>
            <a:r>
              <a:rPr lang="sv-SE" dirty="0"/>
              <a:t>Nya bakteriofager sprider </a:t>
            </a:r>
            <a:r>
              <a:rPr lang="sv-SE" dirty="0" err="1"/>
              <a:t>transducerade</a:t>
            </a:r>
            <a:r>
              <a:rPr lang="sv-SE" dirty="0"/>
              <a:t> DNA till nya bakterie </a:t>
            </a:r>
          </a:p>
        </p:txBody>
      </p:sp>
      <p:pic>
        <p:nvPicPr>
          <p:cNvPr id="5" name="Bildobjekt 4" descr="En bild som visar text, brev, bok, papper&#10;&#10;AI-genererat innehåll kan vara felaktigt.">
            <a:extLst>
              <a:ext uri="{FF2B5EF4-FFF2-40B4-BE49-F238E27FC236}">
                <a16:creationId xmlns:a16="http://schemas.microsoft.com/office/drawing/2014/main" id="{61BF760A-0C12-23F6-6EEC-B0D3250E07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88" t="26621" r="23903" b="31923"/>
          <a:stretch>
            <a:fillRect/>
          </a:stretch>
        </p:blipFill>
        <p:spPr>
          <a:xfrm>
            <a:off x="0" y="0"/>
            <a:ext cx="5832331" cy="6858000"/>
          </a:xfrm>
          <a:prstGeom prst="rect">
            <a:avLst/>
          </a:prstGeom>
        </p:spPr>
      </p:pic>
      <p:sp>
        <p:nvSpPr>
          <p:cNvPr id="4" name="Ellips 3">
            <a:extLst>
              <a:ext uri="{FF2B5EF4-FFF2-40B4-BE49-F238E27FC236}">
                <a16:creationId xmlns:a16="http://schemas.microsoft.com/office/drawing/2014/main" id="{F838149E-4D45-9FB1-3203-158412726102}"/>
              </a:ext>
            </a:extLst>
          </p:cNvPr>
          <p:cNvSpPr/>
          <p:nvPr/>
        </p:nvSpPr>
        <p:spPr>
          <a:xfrm>
            <a:off x="0" y="3035808"/>
            <a:ext cx="2295144" cy="2423160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7554373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E929C3E-E059-9053-C73B-48277111C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3960" y="374269"/>
            <a:ext cx="1411224" cy="1325563"/>
          </a:xfrm>
        </p:spPr>
        <p:txBody>
          <a:bodyPr/>
          <a:lstStyle/>
          <a:p>
            <a:r>
              <a:rPr lang="sv-SE" dirty="0"/>
              <a:t>Virus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0DD5404-E499-1D52-A259-432E10B1B2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984" y="1926209"/>
            <a:ext cx="3313176" cy="4351338"/>
          </a:xfrm>
        </p:spPr>
        <p:txBody>
          <a:bodyPr/>
          <a:lstStyle/>
          <a:p>
            <a:r>
              <a:rPr lang="sv-SE" dirty="0"/>
              <a:t>Virus (</a:t>
            </a:r>
            <a:r>
              <a:rPr lang="sv-SE" i="1" dirty="0"/>
              <a:t>latin. = </a:t>
            </a:r>
            <a:r>
              <a:rPr lang="sv-SE" dirty="0"/>
              <a:t>gift) </a:t>
            </a:r>
          </a:p>
          <a:p>
            <a:r>
              <a:rPr lang="sv-SE" dirty="0"/>
              <a:t>Forskning under 1900-talet som lärde oss om virus </a:t>
            </a:r>
          </a:p>
          <a:p>
            <a:r>
              <a:rPr lang="sv-SE" dirty="0"/>
              <a:t>Olika typer men alla har: </a:t>
            </a:r>
          </a:p>
          <a:p>
            <a:pPr lvl="1"/>
            <a:r>
              <a:rPr lang="sv-SE" dirty="0"/>
              <a:t>Kapsel </a:t>
            </a:r>
          </a:p>
          <a:p>
            <a:pPr lvl="1"/>
            <a:r>
              <a:rPr lang="sv-SE" dirty="0"/>
              <a:t>RNA eller DNA </a:t>
            </a:r>
          </a:p>
          <a:p>
            <a:endParaRPr lang="sv-SE" dirty="0"/>
          </a:p>
        </p:txBody>
      </p:sp>
      <p:pic>
        <p:nvPicPr>
          <p:cNvPr id="6146" name="Picture 2" descr="A World of Viruses – Harvard Museums of Science &amp; Culture">
            <a:extLst>
              <a:ext uri="{FF2B5EF4-FFF2-40B4-BE49-F238E27FC236}">
                <a16:creationId xmlns:a16="http://schemas.microsoft.com/office/drawing/2014/main" id="{C3A60CF1-2F13-1ADE-5CA8-A5550D72BE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6850" y="0"/>
            <a:ext cx="81851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72297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404A031-D1DB-E8B1-400C-BA27C34FB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Virus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2D720C4-1CD7-8041-5E5E-FECCA8C96F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858512" cy="4351338"/>
          </a:xfrm>
        </p:spPr>
        <p:txBody>
          <a:bodyPr>
            <a:normAutofit/>
          </a:bodyPr>
          <a:lstStyle/>
          <a:p>
            <a:r>
              <a:rPr lang="sv-SE" dirty="0"/>
              <a:t>Har inte celler och därför är mycket motståndskraftiga både utanför och innanför kroppen </a:t>
            </a:r>
          </a:p>
          <a:p>
            <a:r>
              <a:rPr lang="sv-SE" dirty="0"/>
              <a:t>På ytan av viruset finns proteinutskott som binder till proteiner på värdcells ytan </a:t>
            </a:r>
          </a:p>
          <a:p>
            <a:pPr lvl="1"/>
            <a:r>
              <a:rPr lang="sv-SE" dirty="0"/>
              <a:t>Virus är </a:t>
            </a:r>
            <a:r>
              <a:rPr lang="sv-SE" i="1" dirty="0"/>
              <a:t>värdspecifika </a:t>
            </a:r>
            <a:r>
              <a:rPr lang="sv-SE" dirty="0"/>
              <a:t> </a:t>
            </a:r>
          </a:p>
          <a:p>
            <a:pPr marL="457200" lvl="1" indent="0">
              <a:buNone/>
            </a:pPr>
            <a:endParaRPr lang="sv-SE" dirty="0"/>
          </a:p>
        </p:txBody>
      </p:sp>
      <p:pic>
        <p:nvPicPr>
          <p:cNvPr id="7170" name="Picture 2" descr="Nytt medel mot influensa | Forskning &amp; Framsteg">
            <a:extLst>
              <a:ext uri="{FF2B5EF4-FFF2-40B4-BE49-F238E27FC236}">
                <a16:creationId xmlns:a16="http://schemas.microsoft.com/office/drawing/2014/main" id="{2916F711-49AC-97C3-5699-F7EB74D21F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6712" y="1825625"/>
            <a:ext cx="6391656" cy="3910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57495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F1A50EA-5822-5534-CDA7-EC0800F16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Virus förökning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71D6C07-4334-80E6-5368-4637A2D3E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821936" cy="4351338"/>
          </a:xfrm>
        </p:spPr>
        <p:txBody>
          <a:bodyPr/>
          <a:lstStyle/>
          <a:p>
            <a:r>
              <a:rPr lang="sv-SE" dirty="0"/>
              <a:t>För att kunna föröka sig måste virus infoga sin arvsmassa i en levande cell </a:t>
            </a:r>
          </a:p>
          <a:p>
            <a:r>
              <a:rPr lang="sv-SE" dirty="0"/>
              <a:t>Virus tar kontroll över cellen </a:t>
            </a:r>
          </a:p>
          <a:p>
            <a:pPr lvl="1"/>
            <a:r>
              <a:rPr lang="sv-SE" dirty="0"/>
              <a:t>Generna som överförs tvingar värdcellen att tillverka nya virus som släpps ut (spricker värdcellen) och angriper nya celler </a:t>
            </a:r>
          </a:p>
          <a:p>
            <a:endParaRPr lang="sv-SE" dirty="0"/>
          </a:p>
        </p:txBody>
      </p:sp>
      <p:pic>
        <p:nvPicPr>
          <p:cNvPr id="5" name="Bildobjekt 4" descr="En bild som visar text, papper, bläck, Tryck&#10;&#10;AI-genererat innehåll kan vara felaktigt.">
            <a:extLst>
              <a:ext uri="{FF2B5EF4-FFF2-40B4-BE49-F238E27FC236}">
                <a16:creationId xmlns:a16="http://schemas.microsoft.com/office/drawing/2014/main" id="{F8EF2F1E-709E-E10E-EEEC-F59F7E24F3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7" t="35067" r="31931" b="43333"/>
          <a:stretch>
            <a:fillRect/>
          </a:stretch>
        </p:blipFill>
        <p:spPr>
          <a:xfrm>
            <a:off x="5660136" y="1951941"/>
            <a:ext cx="6342398" cy="2954118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A25DE699-7011-76A5-6FB5-8FB2A879D711}"/>
              </a:ext>
            </a:extLst>
          </p:cNvPr>
          <p:cNvSpPr/>
          <p:nvPr/>
        </p:nvSpPr>
        <p:spPr>
          <a:xfrm>
            <a:off x="5728996" y="4001294"/>
            <a:ext cx="367004" cy="289249"/>
          </a:xfrm>
          <a:prstGeom prst="rect">
            <a:avLst/>
          </a:prstGeom>
          <a:solidFill>
            <a:srgbClr val="B1AAA0"/>
          </a:solidFill>
          <a:ln>
            <a:solidFill>
              <a:srgbClr val="AFA89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9770611F-F187-29BF-8022-873B386961EA}"/>
              </a:ext>
            </a:extLst>
          </p:cNvPr>
          <p:cNvSpPr/>
          <p:nvPr/>
        </p:nvSpPr>
        <p:spPr>
          <a:xfrm>
            <a:off x="7560906" y="4145918"/>
            <a:ext cx="367004" cy="289249"/>
          </a:xfrm>
          <a:prstGeom prst="rect">
            <a:avLst/>
          </a:prstGeom>
          <a:solidFill>
            <a:srgbClr val="B6B2A7"/>
          </a:solidFill>
          <a:ln>
            <a:solidFill>
              <a:srgbClr val="B6B2A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26932566-CC8E-594B-B80F-BAC3B1B2F7C3}"/>
              </a:ext>
            </a:extLst>
          </p:cNvPr>
          <p:cNvSpPr/>
          <p:nvPr/>
        </p:nvSpPr>
        <p:spPr>
          <a:xfrm>
            <a:off x="9414716" y="4270341"/>
            <a:ext cx="367004" cy="289249"/>
          </a:xfrm>
          <a:prstGeom prst="rect">
            <a:avLst/>
          </a:prstGeom>
          <a:solidFill>
            <a:srgbClr val="B6B2A7"/>
          </a:solidFill>
          <a:ln>
            <a:solidFill>
              <a:srgbClr val="B6B2A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406161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3158CE4-CDE6-DE4B-AFF4-F3AEF9C36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Retrovirus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E46FC6D-22BD-3E15-FF9E-291B6D0CB8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706368" cy="4351338"/>
          </a:xfrm>
        </p:spPr>
        <p:txBody>
          <a:bodyPr/>
          <a:lstStyle/>
          <a:p>
            <a:r>
              <a:rPr lang="sv-SE" dirty="0"/>
              <a:t>Retrovirus tömmer sitt arvsmassa men också ett enzym som översätter virus RNA till DNA som tar sig in i värdcellens kärna </a:t>
            </a:r>
          </a:p>
        </p:txBody>
      </p:sp>
      <p:pic>
        <p:nvPicPr>
          <p:cNvPr id="5" name="Bildobjekt 4" descr="En bild som visar text, papper, brev, bläck&#10;&#10;AI-genererat innehåll kan vara felaktigt.">
            <a:extLst>
              <a:ext uri="{FF2B5EF4-FFF2-40B4-BE49-F238E27FC236}">
                <a16:creationId xmlns:a16="http://schemas.microsoft.com/office/drawing/2014/main" id="{25BE8CCC-3AAA-A7D3-1044-4AAA9904E2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49" t="27867" r="20073" b="22000"/>
          <a:stretch>
            <a:fillRect/>
          </a:stretch>
        </p:blipFill>
        <p:spPr>
          <a:xfrm>
            <a:off x="4992624" y="7624"/>
            <a:ext cx="5266944" cy="6852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9377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BA058BE-1264-0DCA-0572-481BFE362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Provirus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EBFEC1B-8E6B-E6B4-2307-DD963CEB06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Det finns virus som infektera celler och virusets arvsmassa blir en del av värdcellens DNA </a:t>
            </a:r>
          </a:p>
          <a:p>
            <a:r>
              <a:rPr lang="sv-SE" dirty="0"/>
              <a:t>Sedan förökas virus bara när cellen undergår celldelning </a:t>
            </a:r>
          </a:p>
          <a:p>
            <a:r>
              <a:rPr lang="sv-SE" dirty="0"/>
              <a:t>Virus är i ”vilande” tillstånd </a:t>
            </a:r>
          </a:p>
          <a:p>
            <a:r>
              <a:rPr lang="sv-SE" dirty="0"/>
              <a:t>Plötsligt tar virus över kommandot av cellen och massföröka sig </a:t>
            </a:r>
          </a:p>
          <a:p>
            <a:pPr lvl="1"/>
            <a:r>
              <a:rPr lang="sv-SE" i="1" dirty="0"/>
              <a:t>Latent infektion </a:t>
            </a:r>
            <a:r>
              <a:rPr lang="sv-SE" dirty="0"/>
              <a:t>(dold infektion) </a:t>
            </a:r>
            <a:endParaRPr lang="sv-SE" i="1" dirty="0"/>
          </a:p>
        </p:txBody>
      </p:sp>
    </p:spTree>
    <p:extLst>
      <p:ext uri="{BB962C8B-B14F-4D97-AF65-F5344CB8AC3E}">
        <p14:creationId xmlns:p14="http://schemas.microsoft.com/office/powerpoint/2010/main" val="2113251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A827065-9401-5D52-2BD7-71452BB38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Mikroorganismer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8ABC082-6195-6868-82B3-A5DE096D21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/>
          </a:bodyPr>
          <a:lstStyle/>
          <a:p>
            <a:r>
              <a:rPr lang="sv-SE" dirty="0"/>
              <a:t>Organismer som är så små att det behövs mikroskop för att studera dem kallas </a:t>
            </a:r>
            <a:r>
              <a:rPr lang="sv-SE" i="1" dirty="0"/>
              <a:t>mikroorganismer</a:t>
            </a:r>
            <a:r>
              <a:rPr lang="sv-SE" dirty="0"/>
              <a:t> </a:t>
            </a:r>
          </a:p>
          <a:p>
            <a:pPr lvl="1"/>
            <a:r>
              <a:rPr lang="sv-SE" dirty="0"/>
              <a:t>Bakterier </a:t>
            </a:r>
          </a:p>
          <a:p>
            <a:pPr lvl="1"/>
            <a:r>
              <a:rPr lang="sv-SE" dirty="0"/>
              <a:t>Arkéer </a:t>
            </a:r>
          </a:p>
          <a:p>
            <a:pPr lvl="1"/>
            <a:r>
              <a:rPr lang="sv-SE" dirty="0"/>
              <a:t>Encelliga djur </a:t>
            </a:r>
          </a:p>
          <a:p>
            <a:pPr lvl="1"/>
            <a:r>
              <a:rPr lang="sv-SE" dirty="0"/>
              <a:t>Encelliga alger </a:t>
            </a:r>
          </a:p>
          <a:p>
            <a:pPr lvl="1"/>
            <a:r>
              <a:rPr lang="sv-SE" dirty="0"/>
              <a:t>Encelliga svampar </a:t>
            </a:r>
          </a:p>
          <a:p>
            <a:pPr lvl="1"/>
            <a:r>
              <a:rPr lang="sv-SE" dirty="0"/>
              <a:t>Virus (kräver elektronmikroskop) </a:t>
            </a:r>
          </a:p>
          <a:p>
            <a:r>
              <a:rPr lang="sv-SE" dirty="0"/>
              <a:t>Viktiga till livet på jorden som: </a:t>
            </a:r>
          </a:p>
          <a:p>
            <a:pPr lvl="1"/>
            <a:r>
              <a:rPr lang="sv-SE" dirty="0"/>
              <a:t>Nedbrytare </a:t>
            </a:r>
          </a:p>
          <a:p>
            <a:pPr lvl="1"/>
            <a:r>
              <a:rPr lang="sv-SE" dirty="0"/>
              <a:t>Producent </a:t>
            </a:r>
          </a:p>
          <a:p>
            <a:pPr lvl="1"/>
            <a:r>
              <a:rPr lang="sv-SE" dirty="0"/>
              <a:t>Symbionter </a:t>
            </a:r>
          </a:p>
        </p:txBody>
      </p:sp>
      <p:sp>
        <p:nvSpPr>
          <p:cNvPr id="4" name="Höger klammerparentes 3">
            <a:extLst>
              <a:ext uri="{FF2B5EF4-FFF2-40B4-BE49-F238E27FC236}">
                <a16:creationId xmlns:a16="http://schemas.microsoft.com/office/drawing/2014/main" id="{71D497A3-F289-1699-A2A8-66803BAC1E4E}"/>
              </a:ext>
            </a:extLst>
          </p:cNvPr>
          <p:cNvSpPr/>
          <p:nvPr/>
        </p:nvSpPr>
        <p:spPr>
          <a:xfrm>
            <a:off x="4160520" y="2688336"/>
            <a:ext cx="1024128" cy="1883664"/>
          </a:xfrm>
          <a:prstGeom prst="rightBrace">
            <a:avLst>
              <a:gd name="adj1" fmla="val 8333"/>
              <a:gd name="adj2" fmla="val 49515"/>
            </a:avLst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07E17D83-BF93-828E-4C21-0A352A1DE84A}"/>
              </a:ext>
            </a:extLst>
          </p:cNvPr>
          <p:cNvSpPr txBox="1"/>
          <p:nvPr/>
        </p:nvSpPr>
        <p:spPr>
          <a:xfrm>
            <a:off x="5343146" y="3419856"/>
            <a:ext cx="2154934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v-SE" sz="2400" dirty="0"/>
              <a:t>Mellan 1 - 5μm </a:t>
            </a:r>
          </a:p>
        </p:txBody>
      </p:sp>
      <p:sp>
        <p:nvSpPr>
          <p:cNvPr id="6" name="Höger klammerparentes 5">
            <a:extLst>
              <a:ext uri="{FF2B5EF4-FFF2-40B4-BE49-F238E27FC236}">
                <a16:creationId xmlns:a16="http://schemas.microsoft.com/office/drawing/2014/main" id="{BE4C8269-9268-2F53-D0BE-38EAD7C88D1C}"/>
              </a:ext>
            </a:extLst>
          </p:cNvPr>
          <p:cNvSpPr/>
          <p:nvPr/>
        </p:nvSpPr>
        <p:spPr>
          <a:xfrm>
            <a:off x="5980175" y="4704438"/>
            <a:ext cx="367285" cy="324803"/>
          </a:xfrm>
          <a:prstGeom prst="rightBrace">
            <a:avLst>
              <a:gd name="adj1" fmla="val 8333"/>
              <a:gd name="adj2" fmla="val 49515"/>
            </a:avLst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C19C761E-214F-AF3B-BBCE-54CE49105DED}"/>
              </a:ext>
            </a:extLst>
          </p:cNvPr>
          <p:cNvSpPr txBox="1"/>
          <p:nvPr/>
        </p:nvSpPr>
        <p:spPr>
          <a:xfrm>
            <a:off x="6528818" y="4586510"/>
            <a:ext cx="2020822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v-SE" sz="2400" dirty="0"/>
              <a:t>0,02 – 0,2μm</a:t>
            </a:r>
          </a:p>
        </p:txBody>
      </p:sp>
    </p:spTree>
    <p:extLst>
      <p:ext uri="{BB962C8B-B14F-4D97-AF65-F5344CB8AC3E}">
        <p14:creationId xmlns:p14="http://schemas.microsoft.com/office/powerpoint/2010/main" val="1476371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500"/>
                            </p:stCondLst>
                            <p:childTnLst>
                              <p:par>
                                <p:cTn id="7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61A2F75-8463-7320-96D3-30A5D7528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Bakterier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7B3415B-0588-2B3E-447D-EF12B3C6F0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Prokaryota organismer</a:t>
            </a:r>
          </a:p>
          <a:p>
            <a:pPr lvl="1"/>
            <a:r>
              <a:rPr lang="sv-SE" dirty="0"/>
              <a:t>Saknar cellkärna och organeller </a:t>
            </a:r>
          </a:p>
          <a:p>
            <a:pPr lvl="1"/>
            <a:r>
              <a:rPr lang="sv-SE" dirty="0"/>
              <a:t>DNA är en ringformade kromosom </a:t>
            </a:r>
          </a:p>
          <a:p>
            <a:pPr lvl="1"/>
            <a:r>
              <a:rPr lang="sv-SE" dirty="0"/>
              <a:t>Plasmider (ett litet antal extra gener) </a:t>
            </a:r>
          </a:p>
          <a:p>
            <a:r>
              <a:rPr lang="sv-SE" dirty="0"/>
              <a:t>Cellen omges av cellmembran, ibland cellvägg, och ibland kapsel</a:t>
            </a:r>
          </a:p>
          <a:p>
            <a:r>
              <a:rPr lang="sv-SE" dirty="0" err="1"/>
              <a:t>Flageller</a:t>
            </a:r>
            <a:r>
              <a:rPr lang="sv-SE" dirty="0"/>
              <a:t> används för förflyttning </a:t>
            </a:r>
          </a:p>
          <a:p>
            <a:r>
              <a:rPr lang="sv-SE" dirty="0" err="1"/>
              <a:t>Pili</a:t>
            </a:r>
            <a:r>
              <a:rPr lang="sv-SE" dirty="0"/>
              <a:t> är proteintrådar som används vid fästning på andra bakterie eller andra celler </a:t>
            </a:r>
          </a:p>
          <a:p>
            <a:endParaRPr lang="sv-SE" dirty="0"/>
          </a:p>
          <a:p>
            <a:endParaRPr lang="sv-SE" dirty="0"/>
          </a:p>
        </p:txBody>
      </p:sp>
      <p:pic>
        <p:nvPicPr>
          <p:cNvPr id="1026" name="Picture 2" descr="Bakteriecellens uppbyggnad - Magnus Ehingers undervisning">
            <a:extLst>
              <a:ext uri="{FF2B5EF4-FFF2-40B4-BE49-F238E27FC236}">
                <a16:creationId xmlns:a16="http://schemas.microsoft.com/office/drawing/2014/main" id="{FE521D07-72C5-6C4A-6762-26ED7E40C7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0630" y="681037"/>
            <a:ext cx="4296342" cy="273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5898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9E39F01-5BE3-2002-4E66-1F19B0BF0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Bakterier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6590AF1-1049-FEF8-37A5-0AB2707BDB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422136" cy="4351338"/>
          </a:xfrm>
        </p:spPr>
        <p:txBody>
          <a:bodyPr/>
          <a:lstStyle/>
          <a:p>
            <a:r>
              <a:rPr lang="sv-SE" dirty="0"/>
              <a:t>Olika form:</a:t>
            </a:r>
          </a:p>
          <a:p>
            <a:pPr lvl="1"/>
            <a:r>
              <a:rPr lang="sv-SE" dirty="0"/>
              <a:t>Rundformad </a:t>
            </a:r>
            <a:r>
              <a:rPr lang="sv-SE" i="1" dirty="0"/>
              <a:t>(kocker)</a:t>
            </a:r>
            <a:endParaRPr lang="sv-SE" dirty="0"/>
          </a:p>
          <a:p>
            <a:pPr lvl="1"/>
            <a:r>
              <a:rPr lang="sv-SE" dirty="0"/>
              <a:t>Stavformad </a:t>
            </a:r>
            <a:r>
              <a:rPr lang="sv-SE" i="1" dirty="0"/>
              <a:t>(baciller</a:t>
            </a:r>
            <a:r>
              <a:rPr lang="sv-SE" dirty="0"/>
              <a:t>) </a:t>
            </a:r>
          </a:p>
          <a:p>
            <a:pPr lvl="1"/>
            <a:r>
              <a:rPr lang="sv-SE" dirty="0"/>
              <a:t>Spiralvridna </a:t>
            </a:r>
            <a:r>
              <a:rPr lang="sv-SE" i="1" dirty="0"/>
              <a:t>(spiriller</a:t>
            </a:r>
            <a:r>
              <a:rPr lang="sv-SE" dirty="0"/>
              <a:t> och </a:t>
            </a:r>
            <a:r>
              <a:rPr lang="sv-SE" i="1" dirty="0"/>
              <a:t>spiroketer</a:t>
            </a:r>
            <a:r>
              <a:rPr lang="sv-SE" dirty="0"/>
              <a:t>) </a:t>
            </a:r>
          </a:p>
          <a:p>
            <a:r>
              <a:rPr lang="sv-SE" dirty="0"/>
              <a:t>Olika anordningar: </a:t>
            </a:r>
          </a:p>
          <a:p>
            <a:pPr lvl="1"/>
            <a:r>
              <a:rPr lang="sv-SE" i="1" dirty="0" err="1"/>
              <a:t>Diplo</a:t>
            </a:r>
            <a:r>
              <a:rPr lang="sv-SE" i="1" dirty="0"/>
              <a:t> </a:t>
            </a:r>
            <a:r>
              <a:rPr lang="sv-SE" dirty="0"/>
              <a:t>(ett par) </a:t>
            </a:r>
          </a:p>
          <a:p>
            <a:pPr lvl="1"/>
            <a:r>
              <a:rPr lang="sv-SE" i="1" dirty="0" err="1"/>
              <a:t>Tetrad</a:t>
            </a:r>
            <a:r>
              <a:rPr lang="sv-SE" dirty="0"/>
              <a:t> (en grupp om 4) </a:t>
            </a:r>
          </a:p>
          <a:p>
            <a:pPr lvl="1"/>
            <a:r>
              <a:rPr lang="sv-SE" i="1" dirty="0" err="1"/>
              <a:t>Strepto</a:t>
            </a:r>
            <a:r>
              <a:rPr lang="sv-SE" i="1" dirty="0"/>
              <a:t> </a:t>
            </a:r>
            <a:r>
              <a:rPr lang="sv-SE" dirty="0"/>
              <a:t>(en rak kedja) </a:t>
            </a:r>
          </a:p>
          <a:p>
            <a:pPr lvl="1"/>
            <a:r>
              <a:rPr lang="sv-SE" i="1" dirty="0" err="1"/>
              <a:t>Stafylo</a:t>
            </a:r>
            <a:r>
              <a:rPr lang="sv-SE" i="1" dirty="0"/>
              <a:t> </a:t>
            </a:r>
            <a:r>
              <a:rPr lang="sv-SE" dirty="0"/>
              <a:t>(en stor gruppering) </a:t>
            </a:r>
            <a:endParaRPr lang="sv-SE" i="1" dirty="0"/>
          </a:p>
        </p:txBody>
      </p:sp>
      <p:pic>
        <p:nvPicPr>
          <p:cNvPr id="2050" name="Picture 2" descr="bakterieceller – Store medisinske leksikon">
            <a:extLst>
              <a:ext uri="{FF2B5EF4-FFF2-40B4-BE49-F238E27FC236}">
                <a16:creationId xmlns:a16="http://schemas.microsoft.com/office/drawing/2014/main" id="{9E3A41AE-F332-C6CC-71EB-F5ABF41768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0387" y="0"/>
            <a:ext cx="40116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29524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36E4A2C-1ADE-1E28-05C5-BC8C2A801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4" name="Onlinemedia 3" title="The Streak Plate Technique">
            <a:hlinkClick r:id="" action="ppaction://media"/>
            <a:extLst>
              <a:ext uri="{FF2B5EF4-FFF2-40B4-BE49-F238E27FC236}">
                <a16:creationId xmlns:a16="http://schemas.microsoft.com/office/drawing/2014/main" id="{271F5227-CD16-3034-6714-DDA1BDBEC78C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24000" y="625"/>
            <a:ext cx="9144000" cy="685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888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DB5FA53-A368-E042-BA1F-873A251A4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Bakterier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0B8BACF-9CB0-DA65-9805-9A8352324D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041392" cy="4351338"/>
          </a:xfrm>
        </p:spPr>
        <p:txBody>
          <a:bodyPr/>
          <a:lstStyle/>
          <a:p>
            <a:r>
              <a:rPr lang="sv-SE" dirty="0"/>
              <a:t>Förökar sig genom celldelning väldigt snabbt: </a:t>
            </a:r>
          </a:p>
          <a:p>
            <a:pPr lvl="1"/>
            <a:r>
              <a:rPr lang="sv-SE" dirty="0"/>
              <a:t>Tillgång till vatten </a:t>
            </a:r>
          </a:p>
          <a:p>
            <a:pPr lvl="1"/>
            <a:r>
              <a:rPr lang="sv-SE" dirty="0"/>
              <a:t>En energikälla </a:t>
            </a:r>
          </a:p>
          <a:p>
            <a:pPr lvl="1"/>
            <a:r>
              <a:rPr lang="sv-SE" dirty="0"/>
              <a:t>Rätt temperatur </a:t>
            </a:r>
          </a:p>
          <a:p>
            <a:pPr lvl="1"/>
            <a:r>
              <a:rPr lang="sv-SE" dirty="0"/>
              <a:t>Rätt pH-värde </a:t>
            </a:r>
          </a:p>
          <a:p>
            <a:r>
              <a:rPr lang="sv-SE" dirty="0"/>
              <a:t>Vid </a:t>
            </a:r>
            <a:r>
              <a:rPr lang="sv-SE" i="1" dirty="0"/>
              <a:t>konservering</a:t>
            </a:r>
            <a:r>
              <a:rPr lang="sv-SE" dirty="0"/>
              <a:t> av livsmedel ändrar vi på en eller fler av dessa krav för att bakterierna inte ska kunna föröka sig </a:t>
            </a:r>
          </a:p>
        </p:txBody>
      </p:sp>
      <p:pic>
        <p:nvPicPr>
          <p:cNvPr id="3074" name="Picture 2" descr="Konservering – Wikipedia">
            <a:extLst>
              <a:ext uri="{FF2B5EF4-FFF2-40B4-BE49-F238E27FC236}">
                <a16:creationId xmlns:a16="http://schemas.microsoft.com/office/drawing/2014/main" id="{FDDA2417-A360-70C8-0373-C3CC7ACB97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7713" y="0"/>
            <a:ext cx="50942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10587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2B1872-5930-8E35-91A4-83171C110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Bakterier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11BBBD8-6312-B8C3-014A-88A1147230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885944" cy="4351338"/>
          </a:xfrm>
        </p:spPr>
        <p:txBody>
          <a:bodyPr/>
          <a:lstStyle/>
          <a:p>
            <a:r>
              <a:rPr lang="sv-SE" dirty="0"/>
              <a:t>Några bakterier klarar extrema förhållanden via att bygga </a:t>
            </a:r>
            <a:r>
              <a:rPr lang="sv-SE" i="1" dirty="0"/>
              <a:t>endosporer </a:t>
            </a:r>
            <a:endParaRPr lang="sv-SE" dirty="0"/>
          </a:p>
          <a:p>
            <a:pPr lvl="1"/>
            <a:r>
              <a:rPr lang="sv-SE" dirty="0"/>
              <a:t>Vilande celler </a:t>
            </a:r>
          </a:p>
          <a:p>
            <a:pPr lvl="1"/>
            <a:r>
              <a:rPr lang="sv-SE" dirty="0"/>
              <a:t>Motståndskraftiga </a:t>
            </a:r>
          </a:p>
          <a:p>
            <a:pPr lvl="1"/>
            <a:r>
              <a:rPr lang="sv-SE" dirty="0"/>
              <a:t>Livskraftiga väldigt länge </a:t>
            </a:r>
          </a:p>
          <a:p>
            <a:r>
              <a:rPr lang="sv-SE" dirty="0"/>
              <a:t>Endosporer som hamnar i gynnsamma miljöer växer snabbt 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933B24B3-D98F-20B3-907C-4FD745FC20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825625"/>
            <a:ext cx="4885943" cy="366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20828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245BC23-D850-5985-8093-BB5B98E34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Bakterier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CBD89F4-DEDB-F176-1D82-6608F51659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803648" cy="4351338"/>
          </a:xfrm>
        </p:spPr>
        <p:txBody>
          <a:bodyPr/>
          <a:lstStyle/>
          <a:p>
            <a:r>
              <a:rPr lang="sv-SE" dirty="0"/>
              <a:t>Celldelning är asexuellt </a:t>
            </a:r>
          </a:p>
          <a:p>
            <a:pPr lvl="1"/>
            <a:r>
              <a:rPr lang="sv-SE" sz="2800" dirty="0"/>
              <a:t>Generna förändras via: </a:t>
            </a:r>
          </a:p>
          <a:p>
            <a:pPr lvl="2"/>
            <a:r>
              <a:rPr lang="sv-SE" sz="2800" dirty="0"/>
              <a:t>Mutationer</a:t>
            </a:r>
          </a:p>
          <a:p>
            <a:pPr lvl="2"/>
            <a:r>
              <a:rPr lang="sv-SE" sz="2800" i="1" dirty="0"/>
              <a:t>Transformation </a:t>
            </a:r>
          </a:p>
          <a:p>
            <a:pPr lvl="2"/>
            <a:r>
              <a:rPr lang="sv-SE" sz="2800" i="1" dirty="0"/>
              <a:t>Konjugation </a:t>
            </a:r>
          </a:p>
          <a:p>
            <a:pPr lvl="2"/>
            <a:r>
              <a:rPr lang="sv-SE" sz="2800" i="1" dirty="0"/>
              <a:t>Transduktion </a:t>
            </a:r>
          </a:p>
        </p:txBody>
      </p:sp>
      <p:pic>
        <p:nvPicPr>
          <p:cNvPr id="5" name="Bildobjekt 4" descr="En bild som visar text, brev, bok, papper&#10;&#10;AI-genererat innehåll kan vara felaktigt.">
            <a:extLst>
              <a:ext uri="{FF2B5EF4-FFF2-40B4-BE49-F238E27FC236}">
                <a16:creationId xmlns:a16="http://schemas.microsoft.com/office/drawing/2014/main" id="{B428D1E0-5755-47BA-9806-E45B6427CA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88" t="26621" r="23903" b="31923"/>
          <a:stretch>
            <a:fillRect/>
          </a:stretch>
        </p:blipFill>
        <p:spPr>
          <a:xfrm>
            <a:off x="6096000" y="555259"/>
            <a:ext cx="5049598" cy="5937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6226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12CBDA-7220-431E-52E8-35CA53C180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DD42665-C475-70B6-79C5-1E29CEBB8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365125"/>
            <a:ext cx="5257800" cy="1325563"/>
          </a:xfrm>
        </p:spPr>
        <p:txBody>
          <a:bodyPr/>
          <a:lstStyle/>
          <a:p>
            <a:r>
              <a:rPr lang="sv-SE" dirty="0"/>
              <a:t>Konjugation 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7E76347-0344-AA16-6EBB-F15C6EBC1E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9" y="1931132"/>
            <a:ext cx="5474677" cy="4351338"/>
          </a:xfrm>
        </p:spPr>
        <p:txBody>
          <a:bodyPr/>
          <a:lstStyle/>
          <a:p>
            <a:r>
              <a:rPr lang="sv-SE" sz="2800" dirty="0"/>
              <a:t>En ba</a:t>
            </a:r>
            <a:r>
              <a:rPr lang="sv-SE" dirty="0"/>
              <a:t>kteriecell fäster på den andra via en </a:t>
            </a:r>
            <a:r>
              <a:rPr lang="sv-SE" dirty="0" err="1"/>
              <a:t>pilus</a:t>
            </a:r>
            <a:r>
              <a:rPr lang="sv-SE" dirty="0"/>
              <a:t> (proteintråd) </a:t>
            </a:r>
          </a:p>
          <a:p>
            <a:r>
              <a:rPr lang="sv-SE" sz="2800" dirty="0" err="1"/>
              <a:t>Pilus</a:t>
            </a:r>
            <a:r>
              <a:rPr lang="sv-SE" sz="2800" dirty="0"/>
              <a:t> bygger en kanal mellan de två bakteriecellerna </a:t>
            </a:r>
          </a:p>
          <a:p>
            <a:r>
              <a:rPr lang="sv-SE" dirty="0"/>
              <a:t>Plasmider doneras av den ena bakteriecell till den andra genom </a:t>
            </a:r>
            <a:r>
              <a:rPr lang="sv-SE" dirty="0" err="1"/>
              <a:t>pilus</a:t>
            </a:r>
            <a:r>
              <a:rPr lang="sv-SE" dirty="0"/>
              <a:t> </a:t>
            </a:r>
          </a:p>
          <a:p>
            <a:r>
              <a:rPr lang="sv-SE" sz="2800" dirty="0"/>
              <a:t>Den andra bakteriecell har nu fått lite extra gener </a:t>
            </a:r>
          </a:p>
        </p:txBody>
      </p:sp>
      <p:pic>
        <p:nvPicPr>
          <p:cNvPr id="5" name="Bildobjekt 4" descr="En bild som visar text, brev, bok, papper&#10;&#10;AI-genererat innehåll kan vara felaktigt.">
            <a:extLst>
              <a:ext uri="{FF2B5EF4-FFF2-40B4-BE49-F238E27FC236}">
                <a16:creationId xmlns:a16="http://schemas.microsoft.com/office/drawing/2014/main" id="{A5B3B66D-AB6A-5AB9-082E-C65B431E6E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88" t="26621" r="23903" b="31923"/>
          <a:stretch>
            <a:fillRect/>
          </a:stretch>
        </p:blipFill>
        <p:spPr>
          <a:xfrm>
            <a:off x="-1" y="0"/>
            <a:ext cx="5832331" cy="6858000"/>
          </a:xfrm>
          <a:prstGeom prst="rect">
            <a:avLst/>
          </a:prstGeom>
        </p:spPr>
      </p:pic>
      <p:sp>
        <p:nvSpPr>
          <p:cNvPr id="4" name="Ellips 3">
            <a:extLst>
              <a:ext uri="{FF2B5EF4-FFF2-40B4-BE49-F238E27FC236}">
                <a16:creationId xmlns:a16="http://schemas.microsoft.com/office/drawing/2014/main" id="{66C587A4-1F7B-0969-77A7-092012FA47AA}"/>
              </a:ext>
            </a:extLst>
          </p:cNvPr>
          <p:cNvSpPr/>
          <p:nvPr/>
        </p:nvSpPr>
        <p:spPr>
          <a:xfrm>
            <a:off x="3543300" y="2347547"/>
            <a:ext cx="2171700" cy="993530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3009218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Fares Presentationer">
  <a:themeElements>
    <a:clrScheme name="Grö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ares Presentationer" id="{DD3A22C2-77FB-4360-BE0D-DA884D3ABDB5}" vid="{FFF006AB-9824-4A35-9C97-722C77F85639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Fares Presentationer</Template>
  <TotalTime>1419</TotalTime>
  <Words>526</Words>
  <Application>Microsoft Office PowerPoint</Application>
  <PresentationFormat>Bredbild</PresentationFormat>
  <Paragraphs>95</Paragraphs>
  <Slides>16</Slides>
  <Notes>2</Notes>
  <HiddenSlides>0</HiddenSlides>
  <MMClips>1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16</vt:i4>
      </vt:variant>
    </vt:vector>
  </HeadingPairs>
  <TitlesOfParts>
    <vt:vector size="20" baseType="lpstr">
      <vt:lpstr>Aptos</vt:lpstr>
      <vt:lpstr>Aptos Display</vt:lpstr>
      <vt:lpstr>Arial</vt:lpstr>
      <vt:lpstr>Fares Presentationer</vt:lpstr>
      <vt:lpstr>Biologi 2</vt:lpstr>
      <vt:lpstr>Mikroorganismer </vt:lpstr>
      <vt:lpstr>Bakterier </vt:lpstr>
      <vt:lpstr>Bakterier </vt:lpstr>
      <vt:lpstr>PowerPoint-presentation</vt:lpstr>
      <vt:lpstr>Bakterier </vt:lpstr>
      <vt:lpstr>Bakterier </vt:lpstr>
      <vt:lpstr>Bakterier </vt:lpstr>
      <vt:lpstr>Konjugation  </vt:lpstr>
      <vt:lpstr>Transformation   </vt:lpstr>
      <vt:lpstr>Transduktion   </vt:lpstr>
      <vt:lpstr>Virus </vt:lpstr>
      <vt:lpstr>Virus </vt:lpstr>
      <vt:lpstr>Virus förökning </vt:lpstr>
      <vt:lpstr>Retrovirus </vt:lpstr>
      <vt:lpstr>Provirus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Fares Makki</dc:creator>
  <cp:lastModifiedBy>Fares Makki</cp:lastModifiedBy>
  <cp:revision>1</cp:revision>
  <dcterms:created xsi:type="dcterms:W3CDTF">2025-09-04T06:52:19Z</dcterms:created>
  <dcterms:modified xsi:type="dcterms:W3CDTF">2025-09-05T06:32:02Z</dcterms:modified>
</cp:coreProperties>
</file>